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4" r:id="rId3"/>
    <p:sldId id="256" r:id="rId4"/>
    <p:sldId id="258" r:id="rId5"/>
    <p:sldId id="263" r:id="rId6"/>
    <p:sldId id="259" r:id="rId7"/>
    <p:sldId id="261" r:id="rId8"/>
    <p:sldId id="260" r:id="rId9"/>
    <p:sldId id="262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38" autoAdjust="0"/>
  </p:normalViewPr>
  <p:slideViewPr>
    <p:cSldViewPr>
      <p:cViewPr varScale="1">
        <p:scale>
          <a:sx n="70" d="100"/>
          <a:sy n="70" d="100"/>
        </p:scale>
        <p:origin x="13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283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0CF04-DDE0-46E0-84CC-25B4F7FC6D42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F5495-55BF-4115-9F4B-4364B159BE2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0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FDA4E-B746-460C-8ABB-ECDC9F84E130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7F25B-E7F9-41E7-808D-A75E2D4CD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96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7F25B-E7F9-41E7-808D-A75E2D4CD45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21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49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58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85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602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045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943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786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188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19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62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05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36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35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04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7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99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91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9D73E7-2C8D-45F8-B546-F5D5E88C1017}" type="datetimeFigureOut">
              <a:rPr lang="ru-RU" smtClean="0"/>
              <a:pPr/>
              <a:t>18.02.2022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7762A-CCC8-4C8E-8B9E-E71DAC245F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28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0066" y="404664"/>
            <a:ext cx="7055380" cy="1400530"/>
          </a:xfrm>
        </p:spPr>
        <p:txBody>
          <a:bodyPr/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Besh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tashabbus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Mening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uyimda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Содержимое 3" descr="5tashabbu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2076427"/>
            <a:ext cx="7561336" cy="4148184"/>
          </a:xfrm>
        </p:spPr>
      </p:pic>
    </p:spTree>
  </p:cSld>
  <p:clrMapOvr>
    <a:masterClrMapping/>
  </p:clrMapOvr>
  <p:transition advTm="2168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0223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Ergashov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Halim “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Barkamol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Avlod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bolalar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maktabida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yosh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dasturchi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to’garagida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qatnashiyapman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Содержимое 3" descr="photo_2022-02-16_20-57-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" y="2132856"/>
            <a:ext cx="8834037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6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548680"/>
            <a:ext cx="7815290" cy="178595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Xozirgi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kungacha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 :</a:t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dasturlash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yani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HTML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tillarini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o’rgandim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shular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orqali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dasturlar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yaratim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 descr="1_F8hy-DS8CHm1uPTr2hI9H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92896"/>
            <a:ext cx="8928992" cy="4331342"/>
          </a:xfrm>
          <a:prstGeom prst="rect">
            <a:avLst/>
          </a:prstGeom>
        </p:spPr>
      </p:pic>
    </p:spTree>
  </p:cSld>
  <p:clrMapOvr>
    <a:masterClrMapping/>
  </p:clrMapOvr>
  <p:transition advTm="6661">
    <p:wipe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72819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Shu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jumladan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mening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birinchi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dasturim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Ko’hna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Buxoromiz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Xaqida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Web-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sahifa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malumoti</a:t>
            </a: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 descr="2022-02-12_09-56-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20" y="2420888"/>
            <a:ext cx="8813960" cy="4437112"/>
          </a:xfrm>
          <a:prstGeom prst="rect">
            <a:avLst/>
          </a:prstGeom>
        </p:spPr>
      </p:pic>
    </p:spTree>
  </p:cSld>
  <p:clrMapOvr>
    <a:masterClrMapping/>
  </p:clrMapOvr>
  <p:transition advTm="3276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9036496" cy="140053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Ikkinchi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dasturim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b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Foydalanuvchini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ro’yxatga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oluvchi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Web-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sahifa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7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4005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Uchinchi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dasturim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Barkamol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avlod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bolalar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maktabi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xaqida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malumotlar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Web-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sayti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2132856"/>
            <a:ext cx="8280920" cy="4372351"/>
          </a:xfrm>
        </p:spPr>
      </p:pic>
    </p:spTree>
  </p:cSld>
  <p:clrMapOvr>
    <a:masterClrMapping/>
  </p:clrMapOvr>
  <p:transition advTm="4088"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0556" y="1052736"/>
            <a:ext cx="4473445" cy="666936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dasda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faol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qatnashaman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bo’sh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vaqtimda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Barkamol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Avlod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bolalar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maktabida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tayorlanaman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bilimimni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oshiraman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Содержимое 3" descr="photo_2022-02-16_20-57-1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3" y="3381823"/>
            <a:ext cx="4583060" cy="3314025"/>
          </a:xfrm>
        </p:spPr>
      </p:pic>
      <p:pic>
        <p:nvPicPr>
          <p:cNvPr id="6" name="Рисунок 5" descr="photo_2022-02-16_21-02-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" y="116632"/>
            <a:ext cx="4556512" cy="3265191"/>
          </a:xfrm>
          <a:prstGeom prst="rect">
            <a:avLst/>
          </a:prstGeom>
        </p:spPr>
      </p:pic>
    </p:spTree>
  </p:cSld>
  <p:clrMapOvr>
    <a:masterClrMapping/>
  </p:clrMapOvr>
  <p:transition advTm="2465">
    <p:wheel spokes="3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19256" cy="115699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Mening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Kelajagdagi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orzuyim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Davlatimiz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xalqimiz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uchun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foydali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bo’lgan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web-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saytlar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bobil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ilovalar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turli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xil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dasturlar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yaratish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Содержимое 3" descr="i (3)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7344" y="3501008"/>
            <a:ext cx="4572000" cy="3110855"/>
          </a:xfrm>
        </p:spPr>
      </p:pic>
      <p:pic>
        <p:nvPicPr>
          <p:cNvPr id="5" name="Рисунок 4" descr="i (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531322"/>
            <a:ext cx="4127622" cy="3110855"/>
          </a:xfrm>
          <a:prstGeom prst="rect">
            <a:avLst/>
          </a:prstGeom>
        </p:spPr>
      </p:pic>
    </p:spTree>
  </p:cSld>
  <p:clrMapOvr>
    <a:masterClrMapping/>
  </p:clrMapOvr>
  <p:transition advTm="4368">
    <p:zoom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400530"/>
          </a:xfrm>
        </p:spPr>
        <p:txBody>
          <a:bodyPr/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rasimda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mening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otam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akam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oylamni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juda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yaxshi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ko’raman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Содержимое 3" descr="photo_2022-02-16_21-31-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988840"/>
            <a:ext cx="8496944" cy="4699818"/>
          </a:xfrm>
        </p:spPr>
      </p:pic>
    </p:spTree>
  </p:cSld>
  <p:clrMapOvr>
    <a:masterClrMapping/>
  </p:clrMapOvr>
  <p:transition advTm="2621">
    <p:wedg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</TotalTime>
  <Words>53</Words>
  <Application>Microsoft Office PowerPoint</Application>
  <PresentationFormat>Экран (4:3)</PresentationFormat>
  <Paragraphs>11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Ион</vt:lpstr>
      <vt:lpstr>Besh tashabbus Mening uyimda</vt:lpstr>
      <vt:lpstr>Men Ergashov Halim “Barkamol Avlod” bolalar maktabida  yosh dasturchi to’garagida  qatnashiyapman</vt:lpstr>
      <vt:lpstr>Xozirgi kungacha men : web dasturlash yani HTML va CSS  tillarini o’rgandim va shular orqali dasturlar yaratim</vt:lpstr>
      <vt:lpstr>Shu jumladan mening birinchi dasturim : Ko’hna Buxoromiz Xaqida Web-sahifa malumoti </vt:lpstr>
      <vt:lpstr>Ikkinchi dasturim : Foydalanuvchini ro’yxatga oluvchi  Web-sahifa</vt:lpstr>
      <vt:lpstr>Uchinchi dasturim : “Barkamol avlod” bolalar maktabi xaqida malumotlar Web-sayti</vt:lpstr>
      <vt:lpstr>Men dasda faol qatnashaman va bo’sh vaqtimda “Barkamol Avlod” bolalar maktabida tayorlanaman va bilimimni oshiraman</vt:lpstr>
      <vt:lpstr>Mening Kelajagdagi orzuyim : Davlatimiz va xalqimiz uchun foydali bo’lgan web-saytlar , bobil ilovalar va turli xil dasturlar yaratish</vt:lpstr>
      <vt:lpstr>Bu rasimda men va mening otam va akam men oylamni juda yaxshi ko’raman </vt:lpstr>
    </vt:vector>
  </TitlesOfParts>
  <Company>Reanimator Extreme Edition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Besh tashabbus</dc:title>
  <dc:creator>ReStart</dc:creator>
  <cp:lastModifiedBy>Ислом Файзуллаев</cp:lastModifiedBy>
  <cp:revision>23</cp:revision>
  <dcterms:created xsi:type="dcterms:W3CDTF">2022-02-12T04:28:43Z</dcterms:created>
  <dcterms:modified xsi:type="dcterms:W3CDTF">2022-02-18T09:17:08Z</dcterms:modified>
</cp:coreProperties>
</file>